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odrigues" userId="2d94fa66af6eabd1" providerId="LiveId" clId="{3A48184B-A3D4-4C29-838E-BE91B786647E}"/>
    <pc:docChg chg="undo custSel modSld">
      <pc:chgData name="Amanda Rodrigues" userId="2d94fa66af6eabd1" providerId="LiveId" clId="{3A48184B-A3D4-4C29-838E-BE91B786647E}" dt="2025-04-04T15:36:21.030" v="11" actId="20577"/>
      <pc:docMkLst>
        <pc:docMk/>
      </pc:docMkLst>
      <pc:sldChg chg="modSp mod">
        <pc:chgData name="Amanda Rodrigues" userId="2d94fa66af6eabd1" providerId="LiveId" clId="{3A48184B-A3D4-4C29-838E-BE91B786647E}" dt="2025-04-04T15:36:21.030" v="11" actId="20577"/>
        <pc:sldMkLst>
          <pc:docMk/>
          <pc:sldMk cId="4067402881" sldId="256"/>
        </pc:sldMkLst>
        <pc:spChg chg="mod">
          <ac:chgData name="Amanda Rodrigues" userId="2d94fa66af6eabd1" providerId="LiveId" clId="{3A48184B-A3D4-4C29-838E-BE91B786647E}" dt="2025-04-04T15:36:21.030" v="11" actId="20577"/>
          <ac:spMkLst>
            <pc:docMk/>
            <pc:sldMk cId="4067402881" sldId="256"/>
            <ac:spMk id="3" creationId="{E422A585-4C55-DD77-3EAB-70D1FEF926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C435E-7323-DD5F-1037-D54CE5985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EEE157-F0D4-51C5-666F-3CFB643CE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13DAA-E819-DEF8-1F86-560D54D8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1657C-0CA4-D17D-0C04-5A55D6E9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2ED383-121B-0FD5-0AFC-44503776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7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0CC80-9EA8-BD40-0DFA-3D92F87E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96D6BA-1590-E33E-2193-42C3DFA6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8F6409-8113-12CE-1956-84558CD5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E4D15-F16D-6D6C-8687-06F994C3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4C9C4-5A51-B858-F0AD-B81A58BD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824AA4-CC13-134C-049D-765DAB47C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5B881E-9048-3648-3FEE-C2722B68F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1725C5-2410-E34D-454A-4DD59822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33F8CC-4D84-0182-A02D-EE01FFE6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E9FFE-B01F-260A-4C8B-6AD5CE2E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51677-C018-EEED-044D-6DEA53B3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A1C95-936A-7D14-97A2-93D0951D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EAC5D7-CE0B-B72F-3D52-BD4A679F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DE539-5339-B818-4209-210E99F1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591BC-F5EE-7E03-A362-54329761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4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905BE-7245-A84E-CCEF-B36E7790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5D5DA8-1714-F221-6C31-9B94E9DF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151D98-FE73-6B8D-17BD-FC031D53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D8682E-9184-8516-6892-53AB0807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C922CE-615B-94EE-9179-3010D85E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91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4122C-2F72-EFC5-F42B-7D4D29CE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49C78-ADF0-9C3F-1FBE-066C75AEC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664BD7-A9D4-C894-AE6B-C9AA75CC4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96457D-08F9-8F76-4A87-8437126C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E0F103-9575-2A0F-E143-1699B210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B9AD09-E17A-0831-4F0D-13F9EB44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1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44E90-FCD9-CF6C-D2E5-E5B5F419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614F3D-4FB2-93C4-F332-9DD460C7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5688E6-DC79-1EDF-98D4-8D933C3D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BB528D-FE66-B25A-5842-173C84355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1BA0B8-60AF-CACB-95DC-3A0CD2687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7CAC8A-252B-751D-86BB-555953F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523BFF-1F57-767C-B65F-1B1B3B48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390FCE-9B79-96D3-918F-3CEA137D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4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46DF6-4076-116C-5444-A55B3A02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10AAC7-F293-8C0B-75A6-27CD62EE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143497-F415-1E36-880C-4BA8E010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00825F-BEFD-5737-DCBC-983B6DFE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0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A773FE-18C2-10D1-56FA-DA2649B7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FB302F-A445-33F5-2118-EEB32A5E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6EB50F-CBC5-AEDB-1E6E-5CC5C008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66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3AAD5-0884-2616-A9CB-A04E004F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E94C3-F787-D690-2AF6-53CCD550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1CB40F-A5BE-2B46-56D1-FE6C0623D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0D144F-23D9-8F44-BB3E-D67FFDF0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9726C-8D6E-642F-3A61-4B28ED4E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FBA571-AAA2-9F82-F335-E3308989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3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A59D7-6875-0718-838E-B2845908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263C40-EF0A-AEF7-188A-FF8F6E1EC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739A40-2BDC-DC6A-2588-D425E3BA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A9B15-C813-DC14-3907-0CF4089B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702E7-72DE-CC7A-2D86-446E8207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464A08-509A-5E50-F7FC-BFBADF1B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90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87C335-D703-F0C0-DED2-B0F73960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46DF2F-DA63-E332-1C25-D62D0983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4B4F28-D1E2-225C-817B-94AE45808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BEA5A-1380-4C6A-8EDB-6DD60C14E30F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6D331E-E4D0-6035-9387-47E8759BC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CB29D-E56E-77A5-03A6-9757CF3A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FA1A3-1159-43E8-A1D9-14635596B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04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52480-9D62-43DB-CBB4-7CA7DE70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890" y="2509680"/>
            <a:ext cx="6568868" cy="919320"/>
          </a:xfrm>
        </p:spPr>
        <p:txBody>
          <a:bodyPr anchor="t">
            <a:normAutofit/>
          </a:bodyPr>
          <a:lstStyle/>
          <a:p>
            <a:pPr algn="l"/>
            <a:r>
              <a:rPr lang="pt-BR" sz="30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 de Título longo para apresentação padrão do 18º CBMFC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22A585-4C55-DD77-3EAB-70D1FEF92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890" y="3879791"/>
            <a:ext cx="6209944" cy="48711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pt-BR" sz="1400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Autoria:</a:t>
            </a:r>
          </a:p>
          <a:p>
            <a:pPr algn="l">
              <a:lnSpc>
                <a:spcPct val="70000"/>
              </a:lnSpc>
            </a:pPr>
            <a:r>
              <a:rPr lang="pt-BR" sz="1400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Instituição(</a:t>
            </a:r>
            <a:r>
              <a:rPr lang="pt-BR" sz="1400" dirty="0" err="1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ões</a:t>
            </a:r>
            <a:r>
              <a:rPr lang="pt-BR" sz="1400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535B3EE-43E6-C165-5134-8294345B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0" y="3579459"/>
            <a:ext cx="4680000" cy="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535B3EE-43E6-C165-5134-8294345B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99" y="1209047"/>
            <a:ext cx="4680000" cy="206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0ABDA3-9BF4-36B9-DE03-C2DCB91CF171}"/>
              </a:ext>
            </a:extLst>
          </p:cNvPr>
          <p:cNvSpPr txBox="1"/>
          <p:nvPr/>
        </p:nvSpPr>
        <p:spPr>
          <a:xfrm>
            <a:off x="3132991" y="413238"/>
            <a:ext cx="592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 de Título longo para apresentação</a:t>
            </a:r>
          </a:p>
          <a:p>
            <a:pPr algn="ctr"/>
            <a:r>
              <a:rPr lang="pt-BR" sz="20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padrão do 18º CBMFC</a:t>
            </a:r>
          </a:p>
        </p:txBody>
      </p:sp>
    </p:spTree>
    <p:extLst>
      <p:ext uri="{BB962C8B-B14F-4D97-AF65-F5344CB8AC3E}">
        <p14:creationId xmlns:p14="http://schemas.microsoft.com/office/powerpoint/2010/main" val="387684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535B3EE-43E6-C165-5134-8294345B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99" y="1209047"/>
            <a:ext cx="4680000" cy="206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0ABDA3-9BF4-36B9-DE03-C2DCB91CF171}"/>
              </a:ext>
            </a:extLst>
          </p:cNvPr>
          <p:cNvSpPr txBox="1"/>
          <p:nvPr/>
        </p:nvSpPr>
        <p:spPr>
          <a:xfrm>
            <a:off x="3132991" y="413238"/>
            <a:ext cx="592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 de Título longo para apresentação</a:t>
            </a:r>
          </a:p>
          <a:p>
            <a:pPr algn="ctr"/>
            <a:r>
              <a:rPr lang="pt-BR" sz="20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padrão do 18º CBMFC</a:t>
            </a:r>
          </a:p>
        </p:txBody>
      </p:sp>
    </p:spTree>
    <p:extLst>
      <p:ext uri="{BB962C8B-B14F-4D97-AF65-F5344CB8AC3E}">
        <p14:creationId xmlns:p14="http://schemas.microsoft.com/office/powerpoint/2010/main" val="34191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AB1DD6-0555-81BF-5D2E-95348A2FB6B7}"/>
              </a:ext>
            </a:extLst>
          </p:cNvPr>
          <p:cNvSpPr txBox="1"/>
          <p:nvPr/>
        </p:nvSpPr>
        <p:spPr>
          <a:xfrm>
            <a:off x="4138978" y="2967335"/>
            <a:ext cx="391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355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Obrigado(a)!</a:t>
            </a:r>
          </a:p>
        </p:txBody>
      </p:sp>
    </p:spTree>
    <p:extLst>
      <p:ext uri="{BB962C8B-B14F-4D97-AF65-F5344CB8AC3E}">
        <p14:creationId xmlns:p14="http://schemas.microsoft.com/office/powerpoint/2010/main" val="274877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Tema do Office</vt:lpstr>
      <vt:lpstr>Exemplo de Título longo para apresentação padrão do 18º CBMFC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Gleydson Santos</dc:creator>
  <cp:lastModifiedBy>Amanda Rodrigues</cp:lastModifiedBy>
  <cp:revision>1</cp:revision>
  <dcterms:created xsi:type="dcterms:W3CDTF">2024-10-29T20:28:06Z</dcterms:created>
  <dcterms:modified xsi:type="dcterms:W3CDTF">2025-04-04T15:36:24Z</dcterms:modified>
</cp:coreProperties>
</file>