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288588" cy="1828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9D6585-71C1-4C74-A61E-9848573A4B38}" v="1" dt="2025-05-01T02:28:32.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26" d="100"/>
          <a:sy n="26" d="100"/>
        </p:scale>
        <p:origin x="26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71644" y="2992968"/>
            <a:ext cx="8745300" cy="6366933"/>
          </a:xfrm>
        </p:spPr>
        <p:txBody>
          <a:bodyPr anchor="b"/>
          <a:lstStyle>
            <a:lvl1pPr algn="ctr">
              <a:defRPr sz="6751"/>
            </a:lvl1pPr>
          </a:lstStyle>
          <a:p>
            <a:r>
              <a:rPr lang="pt-BR"/>
              <a:t>Clique para editar o título Mestre</a:t>
            </a:r>
            <a:endParaRPr lang="en-US" dirty="0"/>
          </a:p>
        </p:txBody>
      </p:sp>
      <p:sp>
        <p:nvSpPr>
          <p:cNvPr id="3" name="Subtitle 2"/>
          <p:cNvSpPr>
            <a:spLocks noGrp="1"/>
          </p:cNvSpPr>
          <p:nvPr>
            <p:ph type="subTitle" idx="1"/>
          </p:nvPr>
        </p:nvSpPr>
        <p:spPr>
          <a:xfrm>
            <a:off x="1286074" y="9605435"/>
            <a:ext cx="7716441" cy="4415365"/>
          </a:xfrm>
        </p:spPr>
        <p:txBody>
          <a:bodyPr/>
          <a:lstStyle>
            <a:lvl1pPr marL="0" indent="0" algn="ctr">
              <a:buNone/>
              <a:defRPr sz="2700"/>
            </a:lvl1pPr>
            <a:lvl2pPr marL="514441" indent="0" algn="ctr">
              <a:buNone/>
              <a:defRPr sz="2250"/>
            </a:lvl2pPr>
            <a:lvl3pPr marL="1028883" indent="0" algn="ctr">
              <a:buNone/>
              <a:defRPr sz="2025"/>
            </a:lvl3pPr>
            <a:lvl4pPr marL="1543324" indent="0" algn="ctr">
              <a:buNone/>
              <a:defRPr sz="1800"/>
            </a:lvl4pPr>
            <a:lvl5pPr marL="2057766" indent="0" algn="ctr">
              <a:buNone/>
              <a:defRPr sz="1800"/>
            </a:lvl5pPr>
            <a:lvl6pPr marL="2572207" indent="0" algn="ctr">
              <a:buNone/>
              <a:defRPr sz="1800"/>
            </a:lvl6pPr>
            <a:lvl7pPr marL="3086649" indent="0" algn="ctr">
              <a:buNone/>
              <a:defRPr sz="1800"/>
            </a:lvl7pPr>
            <a:lvl8pPr marL="3601090" indent="0" algn="ctr">
              <a:buNone/>
              <a:defRPr sz="1800"/>
            </a:lvl8pPr>
            <a:lvl9pPr marL="4115532" indent="0" algn="ctr">
              <a:buNone/>
              <a:defRPr sz="18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26939472-D52B-48DE-A533-8BD581369922}" type="datetimeFigureOut">
              <a:rPr lang="pt-BR" smtClean="0"/>
              <a:t>30/04/2025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353089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6939472-D52B-48DE-A533-8BD581369922}" type="datetimeFigureOut">
              <a:rPr lang="pt-BR" smtClean="0"/>
              <a:t>30/04/2025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243885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2771" y="973667"/>
            <a:ext cx="2218477" cy="15498235"/>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707341" y="973667"/>
            <a:ext cx="6526823" cy="1549823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6939472-D52B-48DE-A533-8BD581369922}" type="datetimeFigureOut">
              <a:rPr lang="pt-BR" smtClean="0"/>
              <a:t>30/04/2025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280148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6939472-D52B-48DE-A533-8BD581369922}" type="datetimeFigureOut">
              <a:rPr lang="pt-BR" smtClean="0"/>
              <a:t>30/04/2025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204901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01982" y="4559305"/>
            <a:ext cx="8873907" cy="7607299"/>
          </a:xfrm>
        </p:spPr>
        <p:txBody>
          <a:bodyPr anchor="b"/>
          <a:lstStyle>
            <a:lvl1pPr>
              <a:defRPr sz="6751"/>
            </a:lvl1pPr>
          </a:lstStyle>
          <a:p>
            <a:r>
              <a:rPr lang="pt-BR"/>
              <a:t>Clique para editar o título Mestre</a:t>
            </a:r>
            <a:endParaRPr lang="en-US" dirty="0"/>
          </a:p>
        </p:txBody>
      </p:sp>
      <p:sp>
        <p:nvSpPr>
          <p:cNvPr id="3" name="Text Placeholder 2"/>
          <p:cNvSpPr>
            <a:spLocks noGrp="1"/>
          </p:cNvSpPr>
          <p:nvPr>
            <p:ph type="body" idx="1"/>
          </p:nvPr>
        </p:nvSpPr>
        <p:spPr>
          <a:xfrm>
            <a:off x="701982" y="12238572"/>
            <a:ext cx="8873907" cy="4000499"/>
          </a:xfrm>
        </p:spPr>
        <p:txBody>
          <a:bodyPr/>
          <a:lstStyle>
            <a:lvl1pPr marL="0" indent="0">
              <a:buNone/>
              <a:defRPr sz="2700">
                <a:solidFill>
                  <a:schemeClr val="tx1">
                    <a:tint val="82000"/>
                  </a:schemeClr>
                </a:solidFill>
              </a:defRPr>
            </a:lvl1pPr>
            <a:lvl2pPr marL="514441" indent="0">
              <a:buNone/>
              <a:defRPr sz="2250">
                <a:solidFill>
                  <a:schemeClr val="tx1">
                    <a:tint val="82000"/>
                  </a:schemeClr>
                </a:solidFill>
              </a:defRPr>
            </a:lvl2pPr>
            <a:lvl3pPr marL="1028883" indent="0">
              <a:buNone/>
              <a:defRPr sz="2025">
                <a:solidFill>
                  <a:schemeClr val="tx1">
                    <a:tint val="82000"/>
                  </a:schemeClr>
                </a:solidFill>
              </a:defRPr>
            </a:lvl3pPr>
            <a:lvl4pPr marL="1543324" indent="0">
              <a:buNone/>
              <a:defRPr sz="1800">
                <a:solidFill>
                  <a:schemeClr val="tx1">
                    <a:tint val="82000"/>
                  </a:schemeClr>
                </a:solidFill>
              </a:defRPr>
            </a:lvl4pPr>
            <a:lvl5pPr marL="2057766" indent="0">
              <a:buNone/>
              <a:defRPr sz="1800">
                <a:solidFill>
                  <a:schemeClr val="tx1">
                    <a:tint val="82000"/>
                  </a:schemeClr>
                </a:solidFill>
              </a:defRPr>
            </a:lvl5pPr>
            <a:lvl6pPr marL="2572207" indent="0">
              <a:buNone/>
              <a:defRPr sz="1800">
                <a:solidFill>
                  <a:schemeClr val="tx1">
                    <a:tint val="82000"/>
                  </a:schemeClr>
                </a:solidFill>
              </a:defRPr>
            </a:lvl6pPr>
            <a:lvl7pPr marL="3086649" indent="0">
              <a:buNone/>
              <a:defRPr sz="1800">
                <a:solidFill>
                  <a:schemeClr val="tx1">
                    <a:tint val="82000"/>
                  </a:schemeClr>
                </a:solidFill>
              </a:defRPr>
            </a:lvl7pPr>
            <a:lvl8pPr marL="3601090" indent="0">
              <a:buNone/>
              <a:defRPr sz="1800">
                <a:solidFill>
                  <a:schemeClr val="tx1">
                    <a:tint val="82000"/>
                  </a:schemeClr>
                </a:solidFill>
              </a:defRPr>
            </a:lvl8pPr>
            <a:lvl9pPr marL="4115532" indent="0">
              <a:buNone/>
              <a:defRPr sz="1800">
                <a:solidFill>
                  <a:schemeClr val="tx1">
                    <a:tint val="82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26939472-D52B-48DE-A533-8BD581369922}" type="datetimeFigureOut">
              <a:rPr lang="pt-BR" smtClean="0"/>
              <a:t>30/04/2025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393094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707340" y="4868333"/>
            <a:ext cx="4372650" cy="1160356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208598" y="4868333"/>
            <a:ext cx="4372650" cy="1160356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26939472-D52B-48DE-A533-8BD581369922}" type="datetimeFigureOut">
              <a:rPr lang="pt-BR" smtClean="0"/>
              <a:t>30/04/2025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1737949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708681" y="973671"/>
            <a:ext cx="8873907" cy="3534835"/>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708682" y="4483101"/>
            <a:ext cx="4352554" cy="2197099"/>
          </a:xfrm>
        </p:spPr>
        <p:txBody>
          <a:bodyPr anchor="b"/>
          <a:lstStyle>
            <a:lvl1pPr marL="0" indent="0">
              <a:buNone/>
              <a:defRPr sz="2700" b="1"/>
            </a:lvl1pPr>
            <a:lvl2pPr marL="514441" indent="0">
              <a:buNone/>
              <a:defRPr sz="2250" b="1"/>
            </a:lvl2pPr>
            <a:lvl3pPr marL="1028883" indent="0">
              <a:buNone/>
              <a:defRPr sz="2025" b="1"/>
            </a:lvl3pPr>
            <a:lvl4pPr marL="1543324" indent="0">
              <a:buNone/>
              <a:defRPr sz="1800" b="1"/>
            </a:lvl4pPr>
            <a:lvl5pPr marL="2057766" indent="0">
              <a:buNone/>
              <a:defRPr sz="1800" b="1"/>
            </a:lvl5pPr>
            <a:lvl6pPr marL="2572207" indent="0">
              <a:buNone/>
              <a:defRPr sz="1800" b="1"/>
            </a:lvl6pPr>
            <a:lvl7pPr marL="3086649" indent="0">
              <a:buNone/>
              <a:defRPr sz="1800" b="1"/>
            </a:lvl7pPr>
            <a:lvl8pPr marL="3601090" indent="0">
              <a:buNone/>
              <a:defRPr sz="1800" b="1"/>
            </a:lvl8pPr>
            <a:lvl9pPr marL="4115532" indent="0">
              <a:buNone/>
              <a:defRPr sz="1800" b="1"/>
            </a:lvl9pPr>
          </a:lstStyle>
          <a:p>
            <a:pPr lvl="0"/>
            <a:r>
              <a:rPr lang="pt-BR"/>
              <a:t>Clique para editar os estilos de texto Mestres</a:t>
            </a:r>
          </a:p>
        </p:txBody>
      </p:sp>
      <p:sp>
        <p:nvSpPr>
          <p:cNvPr id="4" name="Content Placeholder 3"/>
          <p:cNvSpPr>
            <a:spLocks noGrp="1"/>
          </p:cNvSpPr>
          <p:nvPr>
            <p:ph sz="half" idx="2"/>
          </p:nvPr>
        </p:nvSpPr>
        <p:spPr>
          <a:xfrm>
            <a:off x="708682" y="6680200"/>
            <a:ext cx="4352554" cy="982556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208598" y="4483101"/>
            <a:ext cx="4373990" cy="2197099"/>
          </a:xfrm>
        </p:spPr>
        <p:txBody>
          <a:bodyPr anchor="b"/>
          <a:lstStyle>
            <a:lvl1pPr marL="0" indent="0">
              <a:buNone/>
              <a:defRPr sz="2700" b="1"/>
            </a:lvl1pPr>
            <a:lvl2pPr marL="514441" indent="0">
              <a:buNone/>
              <a:defRPr sz="2250" b="1"/>
            </a:lvl2pPr>
            <a:lvl3pPr marL="1028883" indent="0">
              <a:buNone/>
              <a:defRPr sz="2025" b="1"/>
            </a:lvl3pPr>
            <a:lvl4pPr marL="1543324" indent="0">
              <a:buNone/>
              <a:defRPr sz="1800" b="1"/>
            </a:lvl4pPr>
            <a:lvl5pPr marL="2057766" indent="0">
              <a:buNone/>
              <a:defRPr sz="1800" b="1"/>
            </a:lvl5pPr>
            <a:lvl6pPr marL="2572207" indent="0">
              <a:buNone/>
              <a:defRPr sz="1800" b="1"/>
            </a:lvl6pPr>
            <a:lvl7pPr marL="3086649" indent="0">
              <a:buNone/>
              <a:defRPr sz="1800" b="1"/>
            </a:lvl7pPr>
            <a:lvl8pPr marL="3601090" indent="0">
              <a:buNone/>
              <a:defRPr sz="1800" b="1"/>
            </a:lvl8pPr>
            <a:lvl9pPr marL="4115532" indent="0">
              <a:buNone/>
              <a:defRPr sz="1800" b="1"/>
            </a:lvl9pPr>
          </a:lstStyle>
          <a:p>
            <a:pPr lvl="0"/>
            <a:r>
              <a:rPr lang="pt-BR"/>
              <a:t>Clique para editar os estilos de texto Mestres</a:t>
            </a:r>
          </a:p>
        </p:txBody>
      </p:sp>
      <p:sp>
        <p:nvSpPr>
          <p:cNvPr id="6" name="Content Placeholder 5"/>
          <p:cNvSpPr>
            <a:spLocks noGrp="1"/>
          </p:cNvSpPr>
          <p:nvPr>
            <p:ph sz="quarter" idx="4"/>
          </p:nvPr>
        </p:nvSpPr>
        <p:spPr>
          <a:xfrm>
            <a:off x="5208598" y="6680200"/>
            <a:ext cx="4373990" cy="982556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26939472-D52B-48DE-A533-8BD581369922}" type="datetimeFigureOut">
              <a:rPr lang="pt-BR" smtClean="0"/>
              <a:t>30/04/2025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175805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26939472-D52B-48DE-A533-8BD581369922}" type="datetimeFigureOut">
              <a:rPr lang="pt-BR" smtClean="0"/>
              <a:t>30/04/2025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336790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39472-D52B-48DE-A533-8BD581369922}" type="datetimeFigureOut">
              <a:rPr lang="pt-BR" smtClean="0"/>
              <a:t>30/04/2025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23768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681" y="1219200"/>
            <a:ext cx="3318337" cy="4267200"/>
          </a:xfrm>
        </p:spPr>
        <p:txBody>
          <a:bodyPr anchor="b"/>
          <a:lstStyle>
            <a:lvl1pPr>
              <a:defRPr sz="3601"/>
            </a:lvl1pPr>
          </a:lstStyle>
          <a:p>
            <a:r>
              <a:rPr lang="pt-BR"/>
              <a:t>Clique para editar o título Mestre</a:t>
            </a:r>
            <a:endParaRPr lang="en-US" dirty="0"/>
          </a:p>
        </p:txBody>
      </p:sp>
      <p:sp>
        <p:nvSpPr>
          <p:cNvPr id="3" name="Content Placeholder 2"/>
          <p:cNvSpPr>
            <a:spLocks noGrp="1"/>
          </p:cNvSpPr>
          <p:nvPr>
            <p:ph idx="1"/>
          </p:nvPr>
        </p:nvSpPr>
        <p:spPr>
          <a:xfrm>
            <a:off x="4373990" y="2633138"/>
            <a:ext cx="5208598" cy="12996333"/>
          </a:xfrm>
        </p:spPr>
        <p:txBody>
          <a:bodyPr/>
          <a:lstStyle>
            <a:lvl1pPr>
              <a:defRPr sz="3601"/>
            </a:lvl1pPr>
            <a:lvl2pPr>
              <a:defRPr sz="3151"/>
            </a:lvl2pPr>
            <a:lvl3pPr>
              <a:defRPr sz="2700"/>
            </a:lvl3pPr>
            <a:lvl4pPr>
              <a:defRPr sz="2250"/>
            </a:lvl4pPr>
            <a:lvl5pPr>
              <a:defRPr sz="2250"/>
            </a:lvl5pPr>
            <a:lvl6pPr>
              <a:defRPr sz="2250"/>
            </a:lvl6pPr>
            <a:lvl7pPr>
              <a:defRPr sz="2250"/>
            </a:lvl7pPr>
            <a:lvl8pPr>
              <a:defRPr sz="2250"/>
            </a:lvl8pPr>
            <a:lvl9pPr>
              <a:defRPr sz="225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08681" y="5486400"/>
            <a:ext cx="3318337" cy="10164235"/>
          </a:xfrm>
        </p:spPr>
        <p:txBody>
          <a:bodyPr/>
          <a:lstStyle>
            <a:lvl1pPr marL="0" indent="0">
              <a:buNone/>
              <a:defRPr sz="1800"/>
            </a:lvl1pPr>
            <a:lvl2pPr marL="514441" indent="0">
              <a:buNone/>
              <a:defRPr sz="1575"/>
            </a:lvl2pPr>
            <a:lvl3pPr marL="1028883" indent="0">
              <a:buNone/>
              <a:defRPr sz="1350"/>
            </a:lvl3pPr>
            <a:lvl4pPr marL="1543324" indent="0">
              <a:buNone/>
              <a:defRPr sz="1125"/>
            </a:lvl4pPr>
            <a:lvl5pPr marL="2057766" indent="0">
              <a:buNone/>
              <a:defRPr sz="1125"/>
            </a:lvl5pPr>
            <a:lvl6pPr marL="2572207" indent="0">
              <a:buNone/>
              <a:defRPr sz="1125"/>
            </a:lvl6pPr>
            <a:lvl7pPr marL="3086649" indent="0">
              <a:buNone/>
              <a:defRPr sz="1125"/>
            </a:lvl7pPr>
            <a:lvl8pPr marL="3601090" indent="0">
              <a:buNone/>
              <a:defRPr sz="1125"/>
            </a:lvl8pPr>
            <a:lvl9pPr marL="4115532" indent="0">
              <a:buNone/>
              <a:defRPr sz="1125"/>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26939472-D52B-48DE-A533-8BD581369922}" type="datetimeFigureOut">
              <a:rPr lang="pt-BR" smtClean="0"/>
              <a:t>30/04/2025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335866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681" y="1219200"/>
            <a:ext cx="3318337" cy="4267200"/>
          </a:xfrm>
        </p:spPr>
        <p:txBody>
          <a:bodyPr anchor="b"/>
          <a:lstStyle>
            <a:lvl1pPr>
              <a:defRPr sz="3601"/>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373990" y="2633138"/>
            <a:ext cx="5208598" cy="12996333"/>
          </a:xfrm>
        </p:spPr>
        <p:txBody>
          <a:bodyPr anchor="t"/>
          <a:lstStyle>
            <a:lvl1pPr marL="0" indent="0">
              <a:buNone/>
              <a:defRPr sz="3601"/>
            </a:lvl1pPr>
            <a:lvl2pPr marL="514441" indent="0">
              <a:buNone/>
              <a:defRPr sz="3151"/>
            </a:lvl2pPr>
            <a:lvl3pPr marL="1028883" indent="0">
              <a:buNone/>
              <a:defRPr sz="2700"/>
            </a:lvl3pPr>
            <a:lvl4pPr marL="1543324" indent="0">
              <a:buNone/>
              <a:defRPr sz="2250"/>
            </a:lvl4pPr>
            <a:lvl5pPr marL="2057766" indent="0">
              <a:buNone/>
              <a:defRPr sz="2250"/>
            </a:lvl5pPr>
            <a:lvl6pPr marL="2572207" indent="0">
              <a:buNone/>
              <a:defRPr sz="2250"/>
            </a:lvl6pPr>
            <a:lvl7pPr marL="3086649" indent="0">
              <a:buNone/>
              <a:defRPr sz="2250"/>
            </a:lvl7pPr>
            <a:lvl8pPr marL="3601090" indent="0">
              <a:buNone/>
              <a:defRPr sz="2250"/>
            </a:lvl8pPr>
            <a:lvl9pPr marL="4115532" indent="0">
              <a:buNone/>
              <a:defRPr sz="2250"/>
            </a:lvl9pPr>
          </a:lstStyle>
          <a:p>
            <a:r>
              <a:rPr lang="pt-BR"/>
              <a:t>Clique no ícone para adicionar uma imagem</a:t>
            </a:r>
            <a:endParaRPr lang="en-US" dirty="0"/>
          </a:p>
        </p:txBody>
      </p:sp>
      <p:sp>
        <p:nvSpPr>
          <p:cNvPr id="4" name="Text Placeholder 3"/>
          <p:cNvSpPr>
            <a:spLocks noGrp="1"/>
          </p:cNvSpPr>
          <p:nvPr>
            <p:ph type="body" sz="half" idx="2"/>
          </p:nvPr>
        </p:nvSpPr>
        <p:spPr>
          <a:xfrm>
            <a:off x="708681" y="5486400"/>
            <a:ext cx="3318337" cy="10164235"/>
          </a:xfrm>
        </p:spPr>
        <p:txBody>
          <a:bodyPr/>
          <a:lstStyle>
            <a:lvl1pPr marL="0" indent="0">
              <a:buNone/>
              <a:defRPr sz="1800"/>
            </a:lvl1pPr>
            <a:lvl2pPr marL="514441" indent="0">
              <a:buNone/>
              <a:defRPr sz="1575"/>
            </a:lvl2pPr>
            <a:lvl3pPr marL="1028883" indent="0">
              <a:buNone/>
              <a:defRPr sz="1350"/>
            </a:lvl3pPr>
            <a:lvl4pPr marL="1543324" indent="0">
              <a:buNone/>
              <a:defRPr sz="1125"/>
            </a:lvl4pPr>
            <a:lvl5pPr marL="2057766" indent="0">
              <a:buNone/>
              <a:defRPr sz="1125"/>
            </a:lvl5pPr>
            <a:lvl6pPr marL="2572207" indent="0">
              <a:buNone/>
              <a:defRPr sz="1125"/>
            </a:lvl6pPr>
            <a:lvl7pPr marL="3086649" indent="0">
              <a:buNone/>
              <a:defRPr sz="1125"/>
            </a:lvl7pPr>
            <a:lvl8pPr marL="3601090" indent="0">
              <a:buNone/>
              <a:defRPr sz="1125"/>
            </a:lvl8pPr>
            <a:lvl9pPr marL="4115532" indent="0">
              <a:buNone/>
              <a:defRPr sz="1125"/>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26939472-D52B-48DE-A533-8BD581369922}" type="datetimeFigureOut">
              <a:rPr lang="pt-BR" smtClean="0"/>
              <a:t>30/04/2025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A63192-D378-42D5-AFF5-662DBFDA5347}" type="slidenum">
              <a:rPr lang="pt-BR" smtClean="0"/>
              <a:t>‹nº›</a:t>
            </a:fld>
            <a:endParaRPr lang="pt-BR"/>
          </a:p>
        </p:txBody>
      </p:sp>
    </p:spTree>
    <p:extLst>
      <p:ext uri="{BB962C8B-B14F-4D97-AF65-F5344CB8AC3E}">
        <p14:creationId xmlns:p14="http://schemas.microsoft.com/office/powerpoint/2010/main" val="99755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7341" y="973671"/>
            <a:ext cx="8873907" cy="3534835"/>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707341" y="4868333"/>
            <a:ext cx="8873907" cy="1160356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07341" y="16950271"/>
            <a:ext cx="2314932" cy="973667"/>
          </a:xfrm>
          <a:prstGeom prst="rect">
            <a:avLst/>
          </a:prstGeom>
        </p:spPr>
        <p:txBody>
          <a:bodyPr vert="horz" lIns="91440" tIns="45720" rIns="91440" bIns="45720" rtlCol="0" anchor="ctr"/>
          <a:lstStyle>
            <a:lvl1pPr algn="l">
              <a:defRPr sz="1350">
                <a:solidFill>
                  <a:schemeClr val="tx1">
                    <a:tint val="82000"/>
                  </a:schemeClr>
                </a:solidFill>
              </a:defRPr>
            </a:lvl1pPr>
          </a:lstStyle>
          <a:p>
            <a:fld id="{26939472-D52B-48DE-A533-8BD581369922}" type="datetimeFigureOut">
              <a:rPr lang="pt-BR" smtClean="0"/>
              <a:t>30/04/2025</a:t>
            </a:fld>
            <a:endParaRPr lang="pt-BR"/>
          </a:p>
        </p:txBody>
      </p:sp>
      <p:sp>
        <p:nvSpPr>
          <p:cNvPr id="5" name="Footer Placeholder 4"/>
          <p:cNvSpPr>
            <a:spLocks noGrp="1"/>
          </p:cNvSpPr>
          <p:nvPr>
            <p:ph type="ftr" sz="quarter" idx="3"/>
          </p:nvPr>
        </p:nvSpPr>
        <p:spPr>
          <a:xfrm>
            <a:off x="3408095" y="16950271"/>
            <a:ext cx="3472398" cy="973667"/>
          </a:xfrm>
          <a:prstGeom prst="rect">
            <a:avLst/>
          </a:prstGeom>
        </p:spPr>
        <p:txBody>
          <a:bodyPr vert="horz" lIns="91440" tIns="45720" rIns="91440" bIns="45720" rtlCol="0" anchor="ctr"/>
          <a:lstStyle>
            <a:lvl1pPr algn="ctr">
              <a:defRPr sz="1350">
                <a:solidFill>
                  <a:schemeClr val="tx1">
                    <a:tint val="82000"/>
                  </a:schemeClr>
                </a:solidFill>
              </a:defRPr>
            </a:lvl1pPr>
          </a:lstStyle>
          <a:p>
            <a:endParaRPr lang="pt-BR"/>
          </a:p>
        </p:txBody>
      </p:sp>
      <p:sp>
        <p:nvSpPr>
          <p:cNvPr id="6" name="Slide Number Placeholder 5"/>
          <p:cNvSpPr>
            <a:spLocks noGrp="1"/>
          </p:cNvSpPr>
          <p:nvPr>
            <p:ph type="sldNum" sz="quarter" idx="4"/>
          </p:nvPr>
        </p:nvSpPr>
        <p:spPr>
          <a:xfrm>
            <a:off x="7266315" y="16950271"/>
            <a:ext cx="2314932" cy="973667"/>
          </a:xfrm>
          <a:prstGeom prst="rect">
            <a:avLst/>
          </a:prstGeom>
        </p:spPr>
        <p:txBody>
          <a:bodyPr vert="horz" lIns="91440" tIns="45720" rIns="91440" bIns="45720" rtlCol="0" anchor="ctr"/>
          <a:lstStyle>
            <a:lvl1pPr algn="r">
              <a:defRPr sz="1350">
                <a:solidFill>
                  <a:schemeClr val="tx1">
                    <a:tint val="82000"/>
                  </a:schemeClr>
                </a:solidFill>
              </a:defRPr>
            </a:lvl1pPr>
          </a:lstStyle>
          <a:p>
            <a:fld id="{FFA63192-D378-42D5-AFF5-662DBFDA5347}" type="slidenum">
              <a:rPr lang="pt-BR" smtClean="0"/>
              <a:t>‹nº›</a:t>
            </a:fld>
            <a:endParaRPr lang="pt-BR"/>
          </a:p>
        </p:txBody>
      </p:sp>
    </p:spTree>
    <p:extLst>
      <p:ext uri="{BB962C8B-B14F-4D97-AF65-F5344CB8AC3E}">
        <p14:creationId xmlns:p14="http://schemas.microsoft.com/office/powerpoint/2010/main" val="17139423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28883" rtl="0" eaLnBrk="1" latinLnBrk="0" hangingPunct="1">
        <a:lnSpc>
          <a:spcPct val="90000"/>
        </a:lnSpc>
        <a:spcBef>
          <a:spcPct val="0"/>
        </a:spcBef>
        <a:buNone/>
        <a:defRPr sz="4951" kern="1200">
          <a:solidFill>
            <a:schemeClr val="tx1"/>
          </a:solidFill>
          <a:latin typeface="+mj-lt"/>
          <a:ea typeface="+mj-ea"/>
          <a:cs typeface="+mj-cs"/>
        </a:defRPr>
      </a:lvl1pPr>
    </p:titleStyle>
    <p:bodyStyle>
      <a:lvl1pPr marL="257221" indent="-257221" algn="l" defTabSz="1028883" rtl="0" eaLnBrk="1" latinLnBrk="0" hangingPunct="1">
        <a:lnSpc>
          <a:spcPct val="90000"/>
        </a:lnSpc>
        <a:spcBef>
          <a:spcPts val="1125"/>
        </a:spcBef>
        <a:buFont typeface="Arial" panose="020B0604020202020204" pitchFamily="34" charset="0"/>
        <a:buChar char="•"/>
        <a:defRPr sz="3151" kern="1200">
          <a:solidFill>
            <a:schemeClr val="tx1"/>
          </a:solidFill>
          <a:latin typeface="+mn-lt"/>
          <a:ea typeface="+mn-ea"/>
          <a:cs typeface="+mn-cs"/>
        </a:defRPr>
      </a:lvl1pPr>
      <a:lvl2pPr marL="771662" indent="-257221" algn="l" defTabSz="1028883"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104" indent="-257221" algn="l" defTabSz="1028883"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45"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86"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428"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69"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311"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52" indent="-257221" algn="l" defTabSz="1028883"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en-US"/>
      </a:defPPr>
      <a:lvl1pPr marL="0" algn="l" defTabSz="1028883" rtl="0" eaLnBrk="1" latinLnBrk="0" hangingPunct="1">
        <a:defRPr sz="2025" kern="1200">
          <a:solidFill>
            <a:schemeClr val="tx1"/>
          </a:solidFill>
          <a:latin typeface="+mn-lt"/>
          <a:ea typeface="+mn-ea"/>
          <a:cs typeface="+mn-cs"/>
        </a:defRPr>
      </a:lvl1pPr>
      <a:lvl2pPr marL="514441" algn="l" defTabSz="1028883" rtl="0" eaLnBrk="1" latinLnBrk="0" hangingPunct="1">
        <a:defRPr sz="2025" kern="1200">
          <a:solidFill>
            <a:schemeClr val="tx1"/>
          </a:solidFill>
          <a:latin typeface="+mn-lt"/>
          <a:ea typeface="+mn-ea"/>
          <a:cs typeface="+mn-cs"/>
        </a:defRPr>
      </a:lvl2pPr>
      <a:lvl3pPr marL="1028883" algn="l" defTabSz="1028883" rtl="0" eaLnBrk="1" latinLnBrk="0" hangingPunct="1">
        <a:defRPr sz="2025" kern="1200">
          <a:solidFill>
            <a:schemeClr val="tx1"/>
          </a:solidFill>
          <a:latin typeface="+mn-lt"/>
          <a:ea typeface="+mn-ea"/>
          <a:cs typeface="+mn-cs"/>
        </a:defRPr>
      </a:lvl3pPr>
      <a:lvl4pPr marL="1543324" algn="l" defTabSz="1028883" rtl="0" eaLnBrk="1" latinLnBrk="0" hangingPunct="1">
        <a:defRPr sz="2025" kern="1200">
          <a:solidFill>
            <a:schemeClr val="tx1"/>
          </a:solidFill>
          <a:latin typeface="+mn-lt"/>
          <a:ea typeface="+mn-ea"/>
          <a:cs typeface="+mn-cs"/>
        </a:defRPr>
      </a:lvl4pPr>
      <a:lvl5pPr marL="2057766" algn="l" defTabSz="1028883" rtl="0" eaLnBrk="1" latinLnBrk="0" hangingPunct="1">
        <a:defRPr sz="2025" kern="1200">
          <a:solidFill>
            <a:schemeClr val="tx1"/>
          </a:solidFill>
          <a:latin typeface="+mn-lt"/>
          <a:ea typeface="+mn-ea"/>
          <a:cs typeface="+mn-cs"/>
        </a:defRPr>
      </a:lvl5pPr>
      <a:lvl6pPr marL="2572207" algn="l" defTabSz="1028883" rtl="0" eaLnBrk="1" latinLnBrk="0" hangingPunct="1">
        <a:defRPr sz="2025" kern="1200">
          <a:solidFill>
            <a:schemeClr val="tx1"/>
          </a:solidFill>
          <a:latin typeface="+mn-lt"/>
          <a:ea typeface="+mn-ea"/>
          <a:cs typeface="+mn-cs"/>
        </a:defRPr>
      </a:lvl6pPr>
      <a:lvl7pPr marL="3086649" algn="l" defTabSz="1028883" rtl="0" eaLnBrk="1" latinLnBrk="0" hangingPunct="1">
        <a:defRPr sz="2025" kern="1200">
          <a:solidFill>
            <a:schemeClr val="tx1"/>
          </a:solidFill>
          <a:latin typeface="+mn-lt"/>
          <a:ea typeface="+mn-ea"/>
          <a:cs typeface="+mn-cs"/>
        </a:defRPr>
      </a:lvl7pPr>
      <a:lvl8pPr marL="3601090" algn="l" defTabSz="1028883" rtl="0" eaLnBrk="1" latinLnBrk="0" hangingPunct="1">
        <a:defRPr sz="2025" kern="1200">
          <a:solidFill>
            <a:schemeClr val="tx1"/>
          </a:solidFill>
          <a:latin typeface="+mn-lt"/>
          <a:ea typeface="+mn-ea"/>
          <a:cs typeface="+mn-cs"/>
        </a:defRPr>
      </a:lvl8pPr>
      <a:lvl9pPr marL="4115532" algn="l" defTabSz="1028883"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B9F8E3D-0F47-DF65-AB6E-CBF450DC3BFA}"/>
              </a:ext>
            </a:extLst>
          </p:cNvPr>
          <p:cNvSpPr>
            <a:spLocks noGrp="1"/>
          </p:cNvSpPr>
          <p:nvPr>
            <p:ph type="ctrTitle"/>
          </p:nvPr>
        </p:nvSpPr>
        <p:spPr>
          <a:xfrm>
            <a:off x="909166" y="2915323"/>
            <a:ext cx="8470256" cy="919036"/>
          </a:xfrm>
        </p:spPr>
        <p:txBody>
          <a:bodyPr anchor="t">
            <a:normAutofit/>
          </a:bodyPr>
          <a:lstStyle/>
          <a:p>
            <a:pPr algn="l"/>
            <a:r>
              <a:rPr lang="pt-BR" sz="2399" b="1" dirty="0">
                <a:solidFill>
                  <a:srgbClr val="035549"/>
                </a:solidFill>
                <a:latin typeface="Calibri" panose="020F0502020204030204" pitchFamily="34" charset="0"/>
                <a:cs typeface="Calibri" panose="020F0502020204030204" pitchFamily="34" charset="0"/>
              </a:rPr>
              <a:t>Exemplo de Título longo para apresentação padrão do 18º CBMFC</a:t>
            </a:r>
          </a:p>
        </p:txBody>
      </p:sp>
      <p:sp>
        <p:nvSpPr>
          <p:cNvPr id="5" name="Subtítulo 2">
            <a:extLst>
              <a:ext uri="{FF2B5EF4-FFF2-40B4-BE49-F238E27FC236}">
                <a16:creationId xmlns:a16="http://schemas.microsoft.com/office/drawing/2014/main" id="{2F1D662E-30E2-90DC-7B4F-9DD45F481B80}"/>
              </a:ext>
            </a:extLst>
          </p:cNvPr>
          <p:cNvSpPr>
            <a:spLocks noGrp="1"/>
          </p:cNvSpPr>
          <p:nvPr>
            <p:ph type="subTitle" idx="1"/>
          </p:nvPr>
        </p:nvSpPr>
        <p:spPr>
          <a:xfrm>
            <a:off x="909166" y="3523178"/>
            <a:ext cx="6208028" cy="811973"/>
          </a:xfrm>
        </p:spPr>
        <p:txBody>
          <a:bodyPr>
            <a:noAutofit/>
          </a:bodyPr>
          <a:lstStyle/>
          <a:p>
            <a:pPr algn="l">
              <a:lnSpc>
                <a:spcPct val="70000"/>
              </a:lnSpc>
            </a:pPr>
            <a:r>
              <a:rPr lang="pt-BR" sz="1999" dirty="0">
                <a:solidFill>
                  <a:srgbClr val="035549"/>
                </a:solidFill>
                <a:latin typeface="Calibri" panose="020F0502020204030204" pitchFamily="34" charset="0"/>
                <a:cs typeface="Calibri" panose="020F0502020204030204" pitchFamily="34" charset="0"/>
              </a:rPr>
              <a:t>Autoria:</a:t>
            </a:r>
          </a:p>
          <a:p>
            <a:pPr algn="l">
              <a:lnSpc>
                <a:spcPct val="70000"/>
              </a:lnSpc>
            </a:pPr>
            <a:r>
              <a:rPr lang="pt-BR" sz="1999" dirty="0">
                <a:solidFill>
                  <a:srgbClr val="035549"/>
                </a:solidFill>
                <a:latin typeface="Calibri" panose="020F0502020204030204" pitchFamily="34" charset="0"/>
                <a:cs typeface="Calibri" panose="020F0502020204030204" pitchFamily="34" charset="0"/>
              </a:rPr>
              <a:t>Instituição(</a:t>
            </a:r>
            <a:r>
              <a:rPr lang="pt-BR" sz="1999" dirty="0" err="1">
                <a:solidFill>
                  <a:srgbClr val="035549"/>
                </a:solidFill>
                <a:latin typeface="Calibri" panose="020F0502020204030204" pitchFamily="34" charset="0"/>
                <a:cs typeface="Calibri" panose="020F0502020204030204" pitchFamily="34" charset="0"/>
              </a:rPr>
              <a:t>ões</a:t>
            </a:r>
            <a:r>
              <a:rPr lang="pt-BR" sz="1999" dirty="0">
                <a:solidFill>
                  <a:srgbClr val="035549"/>
                </a:solidFill>
                <a:latin typeface="Calibri" panose="020F0502020204030204" pitchFamily="34" charset="0"/>
                <a:cs typeface="Calibri" panose="020F0502020204030204" pitchFamily="34" charset="0"/>
              </a:rPr>
              <a:t>):</a:t>
            </a:r>
          </a:p>
        </p:txBody>
      </p:sp>
      <p:sp>
        <p:nvSpPr>
          <p:cNvPr id="7" name="CaixaDeTexto 6">
            <a:extLst>
              <a:ext uri="{FF2B5EF4-FFF2-40B4-BE49-F238E27FC236}">
                <a16:creationId xmlns:a16="http://schemas.microsoft.com/office/drawing/2014/main" id="{13D33006-9C58-E4B5-6CA2-08DAC051BAE5}"/>
              </a:ext>
            </a:extLst>
          </p:cNvPr>
          <p:cNvSpPr txBox="1"/>
          <p:nvPr/>
        </p:nvSpPr>
        <p:spPr>
          <a:xfrm>
            <a:off x="909166" y="4335151"/>
            <a:ext cx="8470256" cy="11199611"/>
          </a:xfrm>
          <a:prstGeom prst="rect">
            <a:avLst/>
          </a:prstGeom>
          <a:noFill/>
        </p:spPr>
        <p:txBody>
          <a:bodyPr wrap="square" rtlCol="0">
            <a:spAutoFit/>
          </a:bodyPr>
          <a:lstStyle/>
          <a:p>
            <a:pPr algn="just"/>
            <a:r>
              <a:rPr lang="en-US" sz="1899" dirty="0">
                <a:solidFill>
                  <a:srgbClr val="000000"/>
                </a:solidFill>
                <a:latin typeface="Calibri" panose="020F0502020204030204" pitchFamily="34" charset="0"/>
                <a:cs typeface="Calibri" panose="020F0502020204030204" pitchFamily="34" charset="0"/>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1899" dirty="0" err="1">
                <a:solidFill>
                  <a:srgbClr val="000000"/>
                </a:solidFill>
                <a:latin typeface="Calibri" panose="020F0502020204030204" pitchFamily="34" charset="0"/>
                <a:cs typeface="Calibri" panose="020F0502020204030204" pitchFamily="34" charset="0"/>
              </a:rPr>
              <a:t>consectetur</a:t>
            </a:r>
            <a:r>
              <a:rPr lang="en-US" sz="1899" dirty="0">
                <a:solidFill>
                  <a:srgbClr val="000000"/>
                </a:solidFill>
                <a:latin typeface="Calibri" panose="020F0502020204030204" pitchFamily="34" charset="0"/>
                <a:cs typeface="Calibri" panose="020F0502020204030204" pitchFamily="34" charset="0"/>
              </a:rPr>
              <a:t>, from a Lorem Ipsum passage, and going through the cites of the word in classical literature, discovered the undoubtable source. Lorem Ipsum comes from sections 1.10.32 and 1.10.33 of "de </a:t>
            </a:r>
            <a:r>
              <a:rPr lang="en-US" sz="1899" dirty="0" err="1">
                <a:solidFill>
                  <a:srgbClr val="000000"/>
                </a:solidFill>
                <a:latin typeface="Calibri" panose="020F0502020204030204" pitchFamily="34" charset="0"/>
                <a:cs typeface="Calibri" panose="020F0502020204030204" pitchFamily="34" charset="0"/>
              </a:rPr>
              <a:t>Finibus</a:t>
            </a:r>
            <a:r>
              <a:rPr lang="en-US" sz="1899" dirty="0">
                <a:solidFill>
                  <a:srgbClr val="000000"/>
                </a:solidFill>
                <a:latin typeface="Calibri" panose="020F0502020204030204" pitchFamily="34" charset="0"/>
                <a:cs typeface="Calibri" panose="020F0502020204030204" pitchFamily="34" charset="0"/>
              </a:rPr>
              <a:t> </a:t>
            </a:r>
            <a:r>
              <a:rPr lang="en-US" sz="1899" dirty="0" err="1">
                <a:solidFill>
                  <a:srgbClr val="000000"/>
                </a:solidFill>
                <a:latin typeface="Calibri" panose="020F0502020204030204" pitchFamily="34" charset="0"/>
                <a:cs typeface="Calibri" panose="020F0502020204030204" pitchFamily="34" charset="0"/>
              </a:rPr>
              <a:t>Bonorum</a:t>
            </a:r>
            <a:r>
              <a:rPr lang="en-US" sz="1899" dirty="0">
                <a:solidFill>
                  <a:srgbClr val="000000"/>
                </a:solidFill>
                <a:latin typeface="Calibri" panose="020F0502020204030204" pitchFamily="34" charset="0"/>
                <a:cs typeface="Calibri" panose="020F0502020204030204" pitchFamily="34" charset="0"/>
              </a:rPr>
              <a:t> et </a:t>
            </a:r>
            <a:r>
              <a:rPr lang="en-US" sz="1899" dirty="0" err="1">
                <a:solidFill>
                  <a:srgbClr val="000000"/>
                </a:solidFill>
                <a:latin typeface="Calibri" panose="020F0502020204030204" pitchFamily="34" charset="0"/>
                <a:cs typeface="Calibri" panose="020F0502020204030204" pitchFamily="34" charset="0"/>
              </a:rPr>
              <a:t>Malorum</a:t>
            </a:r>
            <a:r>
              <a:rPr lang="en-US" sz="1899" dirty="0">
                <a:solidFill>
                  <a:srgbClr val="000000"/>
                </a:solidFill>
                <a:latin typeface="Calibri" panose="020F0502020204030204" pitchFamily="34" charset="0"/>
                <a:cs typeface="Calibri" panose="020F0502020204030204" pitchFamily="34" charset="0"/>
              </a:rPr>
              <a:t>" (The Extremes of Good and Evil) by Cicero, written in 45 BC. This book is a treatise on the theory of ethics, very popular during the Renaissance. The first line of Lorem Ipsum, "Lorem ipsum dolor sit </a:t>
            </a:r>
            <a:r>
              <a:rPr lang="en-US" sz="1899" dirty="0" err="1">
                <a:solidFill>
                  <a:srgbClr val="000000"/>
                </a:solidFill>
                <a:latin typeface="Calibri" panose="020F0502020204030204" pitchFamily="34" charset="0"/>
                <a:cs typeface="Calibri" panose="020F0502020204030204" pitchFamily="34" charset="0"/>
              </a:rPr>
              <a:t>amet</a:t>
            </a:r>
            <a:r>
              <a:rPr lang="en-US" sz="1899" dirty="0">
                <a:solidFill>
                  <a:srgbClr val="000000"/>
                </a:solidFill>
                <a:latin typeface="Calibri" panose="020F0502020204030204" pitchFamily="34" charset="0"/>
                <a:cs typeface="Calibri" panose="020F0502020204030204" pitchFamily="34" charset="0"/>
              </a:rPr>
              <a:t>..", comes from a line in section 1.10.32.</a:t>
            </a:r>
          </a:p>
          <a:p>
            <a:pPr algn="just"/>
            <a:r>
              <a:rPr lang="en-US" sz="1899" dirty="0">
                <a:solidFill>
                  <a:srgbClr val="000000"/>
                </a:solidFill>
                <a:latin typeface="Calibri" panose="020F0502020204030204" pitchFamily="34" charset="0"/>
                <a:cs typeface="Calibri" panose="020F0502020204030204" pitchFamily="34" charset="0"/>
              </a:rPr>
              <a:t>The standard chunk of Lorem Ipsum used since the 1500s is reproduced below for those interested. Sections 1.10.32 and 1.10.33 from "de </a:t>
            </a:r>
            <a:r>
              <a:rPr lang="en-US" sz="1899" dirty="0" err="1">
                <a:solidFill>
                  <a:srgbClr val="000000"/>
                </a:solidFill>
                <a:latin typeface="Calibri" panose="020F0502020204030204" pitchFamily="34" charset="0"/>
                <a:cs typeface="Calibri" panose="020F0502020204030204" pitchFamily="34" charset="0"/>
              </a:rPr>
              <a:t>Finibus</a:t>
            </a:r>
            <a:r>
              <a:rPr lang="en-US" sz="1899" dirty="0">
                <a:solidFill>
                  <a:srgbClr val="000000"/>
                </a:solidFill>
                <a:latin typeface="Calibri" panose="020F0502020204030204" pitchFamily="34" charset="0"/>
                <a:cs typeface="Calibri" panose="020F0502020204030204" pitchFamily="34" charset="0"/>
              </a:rPr>
              <a:t> </a:t>
            </a:r>
            <a:r>
              <a:rPr lang="en-US" sz="1899" dirty="0" err="1">
                <a:solidFill>
                  <a:srgbClr val="000000"/>
                </a:solidFill>
                <a:latin typeface="Calibri" panose="020F0502020204030204" pitchFamily="34" charset="0"/>
                <a:cs typeface="Calibri" panose="020F0502020204030204" pitchFamily="34" charset="0"/>
              </a:rPr>
              <a:t>Bonorum</a:t>
            </a:r>
            <a:r>
              <a:rPr lang="en-US" sz="1899" dirty="0">
                <a:solidFill>
                  <a:srgbClr val="000000"/>
                </a:solidFill>
                <a:latin typeface="Calibri" panose="020F0502020204030204" pitchFamily="34" charset="0"/>
                <a:cs typeface="Calibri" panose="020F0502020204030204" pitchFamily="34" charset="0"/>
              </a:rPr>
              <a:t> et </a:t>
            </a:r>
            <a:r>
              <a:rPr lang="en-US" sz="1899" dirty="0" err="1">
                <a:solidFill>
                  <a:srgbClr val="000000"/>
                </a:solidFill>
                <a:latin typeface="Calibri" panose="020F0502020204030204" pitchFamily="34" charset="0"/>
                <a:cs typeface="Calibri" panose="020F0502020204030204" pitchFamily="34" charset="0"/>
              </a:rPr>
              <a:t>Malorum</a:t>
            </a:r>
            <a:r>
              <a:rPr lang="en-US" sz="1899" dirty="0">
                <a:solidFill>
                  <a:srgbClr val="000000"/>
                </a:solidFill>
                <a:latin typeface="Calibri" panose="020F0502020204030204" pitchFamily="34" charset="0"/>
                <a:cs typeface="Calibri" panose="020F0502020204030204" pitchFamily="34" charset="0"/>
              </a:rPr>
              <a:t>" by Cicero are also reproduced in their exact original form, accompanied by English versions from the 1914 translation by H. Rackham. 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1899" dirty="0" err="1">
                <a:solidFill>
                  <a:srgbClr val="000000"/>
                </a:solidFill>
                <a:latin typeface="Calibri" panose="020F0502020204030204" pitchFamily="34" charset="0"/>
                <a:cs typeface="Calibri" panose="020F0502020204030204" pitchFamily="34" charset="0"/>
              </a:rPr>
              <a:t>consectetur</a:t>
            </a:r>
            <a:r>
              <a:rPr lang="en-US" sz="1899" dirty="0">
                <a:solidFill>
                  <a:srgbClr val="000000"/>
                </a:solidFill>
                <a:latin typeface="Calibri" panose="020F0502020204030204" pitchFamily="34" charset="0"/>
                <a:cs typeface="Calibri" panose="020F0502020204030204" pitchFamily="34" charset="0"/>
              </a:rPr>
              <a:t>, from a Lorem Ipsum passage, and going through the cites of the word in classical literature, discovered the undoubtable source. Lorem Ipsum comes from sections 1.10.32 and 1.10.33 of "de </a:t>
            </a:r>
            <a:r>
              <a:rPr lang="en-US" sz="1899" dirty="0" err="1">
                <a:solidFill>
                  <a:srgbClr val="000000"/>
                </a:solidFill>
                <a:latin typeface="Calibri" panose="020F0502020204030204" pitchFamily="34" charset="0"/>
                <a:cs typeface="Calibri" panose="020F0502020204030204" pitchFamily="34" charset="0"/>
              </a:rPr>
              <a:t>Finibus</a:t>
            </a:r>
            <a:r>
              <a:rPr lang="en-US" sz="1899" dirty="0">
                <a:solidFill>
                  <a:srgbClr val="000000"/>
                </a:solidFill>
                <a:latin typeface="Calibri" panose="020F0502020204030204" pitchFamily="34" charset="0"/>
                <a:cs typeface="Calibri" panose="020F0502020204030204" pitchFamily="34" charset="0"/>
              </a:rPr>
              <a:t> </a:t>
            </a:r>
            <a:r>
              <a:rPr lang="en-US" sz="1899" dirty="0" err="1">
                <a:solidFill>
                  <a:srgbClr val="000000"/>
                </a:solidFill>
                <a:latin typeface="Calibri" panose="020F0502020204030204" pitchFamily="34" charset="0"/>
                <a:cs typeface="Calibri" panose="020F0502020204030204" pitchFamily="34" charset="0"/>
              </a:rPr>
              <a:t>Bonorum</a:t>
            </a:r>
            <a:r>
              <a:rPr lang="en-US" sz="1899" dirty="0">
                <a:solidFill>
                  <a:srgbClr val="000000"/>
                </a:solidFill>
                <a:latin typeface="Calibri" panose="020F0502020204030204" pitchFamily="34" charset="0"/>
                <a:cs typeface="Calibri" panose="020F0502020204030204" pitchFamily="34" charset="0"/>
              </a:rPr>
              <a:t> et </a:t>
            </a:r>
            <a:r>
              <a:rPr lang="en-US" sz="1899" dirty="0" err="1">
                <a:solidFill>
                  <a:srgbClr val="000000"/>
                </a:solidFill>
                <a:latin typeface="Calibri" panose="020F0502020204030204" pitchFamily="34" charset="0"/>
                <a:cs typeface="Calibri" panose="020F0502020204030204" pitchFamily="34" charset="0"/>
              </a:rPr>
              <a:t>Malorum</a:t>
            </a:r>
            <a:r>
              <a:rPr lang="en-US" sz="1899" dirty="0">
                <a:solidFill>
                  <a:srgbClr val="000000"/>
                </a:solidFill>
                <a:latin typeface="Calibri" panose="020F0502020204030204" pitchFamily="34" charset="0"/>
                <a:cs typeface="Calibri" panose="020F0502020204030204" pitchFamily="34" charset="0"/>
              </a:rPr>
              <a:t>" (The Extremes of Good and Evil) by Cicero, written in 45 BC. This book is a treatise on the theory of ethics, very popular during the Renaissance. The first line of Lorem Ipsum, "Lorem ipsum dolor sit </a:t>
            </a:r>
            <a:r>
              <a:rPr lang="en-US" sz="1899" dirty="0" err="1">
                <a:solidFill>
                  <a:srgbClr val="000000"/>
                </a:solidFill>
                <a:latin typeface="Calibri" panose="020F0502020204030204" pitchFamily="34" charset="0"/>
                <a:cs typeface="Calibri" panose="020F0502020204030204" pitchFamily="34" charset="0"/>
              </a:rPr>
              <a:t>amet</a:t>
            </a:r>
            <a:r>
              <a:rPr lang="en-US" sz="1899" dirty="0">
                <a:solidFill>
                  <a:srgbClr val="000000"/>
                </a:solidFill>
                <a:latin typeface="Calibri" panose="020F0502020204030204" pitchFamily="34" charset="0"/>
                <a:cs typeface="Calibri" panose="020F0502020204030204" pitchFamily="34" charset="0"/>
              </a:rPr>
              <a:t>..", comes from a line in section 1.10.32.</a:t>
            </a:r>
          </a:p>
          <a:p>
            <a:pPr algn="just"/>
            <a:r>
              <a:rPr lang="en-US" sz="1899" dirty="0">
                <a:solidFill>
                  <a:srgbClr val="000000"/>
                </a:solidFill>
                <a:latin typeface="Calibri" panose="020F0502020204030204" pitchFamily="34" charset="0"/>
                <a:cs typeface="Calibri" panose="020F0502020204030204" pitchFamily="34" charset="0"/>
              </a:rPr>
              <a:t>The standard chunk of Lorem Ipsum used since the 1500s is reproduced below for those interested. Sections 1.10.32 and 1.10.33 from "de </a:t>
            </a:r>
            <a:r>
              <a:rPr lang="en-US" sz="1899" dirty="0" err="1">
                <a:solidFill>
                  <a:srgbClr val="000000"/>
                </a:solidFill>
                <a:latin typeface="Calibri" panose="020F0502020204030204" pitchFamily="34" charset="0"/>
                <a:cs typeface="Calibri" panose="020F0502020204030204" pitchFamily="34" charset="0"/>
              </a:rPr>
              <a:t>Finibus</a:t>
            </a:r>
            <a:r>
              <a:rPr lang="en-US" sz="1899" dirty="0">
                <a:solidFill>
                  <a:srgbClr val="000000"/>
                </a:solidFill>
                <a:latin typeface="Calibri" panose="020F0502020204030204" pitchFamily="34" charset="0"/>
                <a:cs typeface="Calibri" panose="020F0502020204030204" pitchFamily="34" charset="0"/>
              </a:rPr>
              <a:t> </a:t>
            </a:r>
            <a:r>
              <a:rPr lang="en-US" sz="1899" dirty="0" err="1">
                <a:solidFill>
                  <a:srgbClr val="000000"/>
                </a:solidFill>
                <a:latin typeface="Calibri" panose="020F0502020204030204" pitchFamily="34" charset="0"/>
                <a:cs typeface="Calibri" panose="020F0502020204030204" pitchFamily="34" charset="0"/>
              </a:rPr>
              <a:t>Bonorum</a:t>
            </a:r>
            <a:r>
              <a:rPr lang="en-US" sz="1899" dirty="0">
                <a:solidFill>
                  <a:srgbClr val="000000"/>
                </a:solidFill>
                <a:latin typeface="Calibri" panose="020F0502020204030204" pitchFamily="34" charset="0"/>
                <a:cs typeface="Calibri" panose="020F0502020204030204" pitchFamily="34" charset="0"/>
              </a:rPr>
              <a:t> et </a:t>
            </a:r>
            <a:r>
              <a:rPr lang="en-US" sz="1899" dirty="0" err="1">
                <a:solidFill>
                  <a:srgbClr val="000000"/>
                </a:solidFill>
                <a:latin typeface="Calibri" panose="020F0502020204030204" pitchFamily="34" charset="0"/>
                <a:cs typeface="Calibri" panose="020F0502020204030204" pitchFamily="34" charset="0"/>
              </a:rPr>
              <a:t>Malorum</a:t>
            </a:r>
            <a:r>
              <a:rPr lang="en-US" sz="1899" dirty="0">
                <a:solidFill>
                  <a:srgbClr val="000000"/>
                </a:solidFill>
                <a:latin typeface="Calibri" panose="020F0502020204030204" pitchFamily="34" charset="0"/>
                <a:cs typeface="Calibri" panose="020F0502020204030204" pitchFamily="34" charset="0"/>
              </a:rPr>
              <a:t>" by Cicero are also reproduced in their exact original form, accompanied by English versions from the 1914 translation by H. Rackham.</a:t>
            </a:r>
          </a:p>
          <a:p>
            <a:pPr algn="just"/>
            <a:endParaRPr lang="en-US" sz="1899" dirty="0">
              <a:solidFill>
                <a:srgbClr val="000000"/>
              </a:solidFill>
              <a:latin typeface="Calibri" panose="020F0502020204030204" pitchFamily="34" charset="0"/>
              <a:cs typeface="Calibri" panose="020F0502020204030204" pitchFamily="34" charset="0"/>
            </a:endParaRPr>
          </a:p>
          <a:p>
            <a:pPr algn="just"/>
            <a:r>
              <a:rPr lang="en-US" sz="1899" dirty="0">
                <a:solidFill>
                  <a:srgbClr val="000000"/>
                </a:solidFill>
                <a:latin typeface="Calibri" panose="020F0502020204030204" pitchFamily="34" charset="0"/>
                <a:cs typeface="Calibri" panose="020F0502020204030204" pitchFamily="34" charset="0"/>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1899" dirty="0" err="1">
                <a:solidFill>
                  <a:srgbClr val="000000"/>
                </a:solidFill>
                <a:latin typeface="Calibri" panose="020F0502020204030204" pitchFamily="34" charset="0"/>
                <a:cs typeface="Calibri" panose="020F0502020204030204" pitchFamily="34" charset="0"/>
              </a:rPr>
              <a:t>consectetur</a:t>
            </a:r>
            <a:r>
              <a:rPr lang="en-US" sz="1899" dirty="0">
                <a:solidFill>
                  <a:srgbClr val="000000"/>
                </a:solidFill>
                <a:latin typeface="Calibri" panose="020F0502020204030204" pitchFamily="34" charset="0"/>
                <a:cs typeface="Calibri" panose="020F0502020204030204" pitchFamily="34" charset="0"/>
              </a:rPr>
              <a:t>, from a Lorem Ipsum passage, and going through the cites of the word in classical literature, discovered the undoubtable source. Lorem Ipsum comes from sections 1.10.32 and 1.10.33 of "de </a:t>
            </a:r>
            <a:r>
              <a:rPr lang="en-US" sz="1899" dirty="0" err="1">
                <a:solidFill>
                  <a:srgbClr val="000000"/>
                </a:solidFill>
                <a:latin typeface="Calibri" panose="020F0502020204030204" pitchFamily="34" charset="0"/>
                <a:cs typeface="Calibri" panose="020F0502020204030204" pitchFamily="34" charset="0"/>
              </a:rPr>
              <a:t>Finibus</a:t>
            </a:r>
            <a:r>
              <a:rPr lang="en-US" sz="1899" dirty="0">
                <a:solidFill>
                  <a:srgbClr val="000000"/>
                </a:solidFill>
                <a:latin typeface="Calibri" panose="020F0502020204030204" pitchFamily="34" charset="0"/>
                <a:cs typeface="Calibri" panose="020F0502020204030204" pitchFamily="34" charset="0"/>
              </a:rPr>
              <a:t> </a:t>
            </a:r>
            <a:r>
              <a:rPr lang="en-US" sz="1899" dirty="0" err="1">
                <a:solidFill>
                  <a:srgbClr val="000000"/>
                </a:solidFill>
                <a:latin typeface="Calibri" panose="020F0502020204030204" pitchFamily="34" charset="0"/>
                <a:cs typeface="Calibri" panose="020F0502020204030204" pitchFamily="34" charset="0"/>
              </a:rPr>
              <a:t>Bonorum</a:t>
            </a:r>
            <a:r>
              <a:rPr lang="en-US" sz="1899" dirty="0">
                <a:solidFill>
                  <a:srgbClr val="000000"/>
                </a:solidFill>
                <a:latin typeface="Calibri" panose="020F0502020204030204" pitchFamily="34" charset="0"/>
                <a:cs typeface="Calibri" panose="020F0502020204030204" pitchFamily="34" charset="0"/>
              </a:rPr>
              <a:t> et </a:t>
            </a:r>
            <a:r>
              <a:rPr lang="en-US" sz="1899" dirty="0" err="1">
                <a:solidFill>
                  <a:srgbClr val="000000"/>
                </a:solidFill>
                <a:latin typeface="Calibri" panose="020F0502020204030204" pitchFamily="34" charset="0"/>
                <a:cs typeface="Calibri" panose="020F0502020204030204" pitchFamily="34" charset="0"/>
              </a:rPr>
              <a:t>Malorum</a:t>
            </a:r>
            <a:r>
              <a:rPr lang="en-US" sz="1899" dirty="0">
                <a:solidFill>
                  <a:srgbClr val="000000"/>
                </a:solidFill>
                <a:latin typeface="Calibri" panose="020F0502020204030204" pitchFamily="34" charset="0"/>
                <a:cs typeface="Calibri" panose="020F0502020204030204" pitchFamily="34" charset="0"/>
              </a:rPr>
              <a:t>" (The Extremes of Good and Evil) by Cicero, written in 45 BC. This book is a treatise on the theory of ethics, very popular during the Renaissance. The first line of Lorem Ipsum, "Lorem ipsum dolor sit </a:t>
            </a:r>
            <a:r>
              <a:rPr lang="en-US" sz="1899" dirty="0" err="1">
                <a:solidFill>
                  <a:srgbClr val="000000"/>
                </a:solidFill>
                <a:latin typeface="Calibri" panose="020F0502020204030204" pitchFamily="34" charset="0"/>
                <a:cs typeface="Calibri" panose="020F0502020204030204" pitchFamily="34" charset="0"/>
              </a:rPr>
              <a:t>amet</a:t>
            </a:r>
            <a:r>
              <a:rPr lang="en-US" sz="1899" dirty="0">
                <a:solidFill>
                  <a:srgbClr val="000000"/>
                </a:solidFill>
                <a:latin typeface="Calibri" panose="020F0502020204030204" pitchFamily="34" charset="0"/>
                <a:cs typeface="Calibri" panose="020F0502020204030204" pitchFamily="34" charset="0"/>
              </a:rPr>
              <a:t>..", comes from a line in section 1.10.32.c</a:t>
            </a:r>
          </a:p>
        </p:txBody>
      </p:sp>
    </p:spTree>
    <p:extLst>
      <p:ext uri="{BB962C8B-B14F-4D97-AF65-F5344CB8AC3E}">
        <p14:creationId xmlns:p14="http://schemas.microsoft.com/office/powerpoint/2010/main" val="797706552"/>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o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579</Words>
  <Application>Microsoft Office PowerPoint</Application>
  <PresentationFormat>Personalizar</PresentationFormat>
  <Paragraphs>8</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Aptos</vt:lpstr>
      <vt:lpstr>Aptos Display</vt:lpstr>
      <vt:lpstr>Arial</vt:lpstr>
      <vt:lpstr>Calibri</vt:lpstr>
      <vt:lpstr>Tema do Office</vt:lpstr>
      <vt:lpstr>Exemplo de Título longo para apresentação padrão do 18º CBMFC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Gleydson Santos</dc:creator>
  <cp:lastModifiedBy>Amanda Rodrigues</cp:lastModifiedBy>
  <cp:revision>1</cp:revision>
  <dcterms:created xsi:type="dcterms:W3CDTF">2025-04-04T16:21:15Z</dcterms:created>
  <dcterms:modified xsi:type="dcterms:W3CDTF">2025-05-01T02:28:41Z</dcterms:modified>
</cp:coreProperties>
</file>