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1"/>
  </p:normalViewPr>
  <p:slideViewPr>
    <p:cSldViewPr snapToGrid="0" snapToObjects="1">
      <p:cViewPr varScale="1">
        <p:scale>
          <a:sx n="65" d="100"/>
          <a:sy n="65" d="100"/>
        </p:scale>
        <p:origin x="7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463F96-8ADC-7E4E-972D-136EE835A8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3D6647C-3157-6B4B-A191-529EF436F9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2FC813-6DCB-8341-B77B-35EAEC2CF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E1F7-F197-F142-8BF4-9DA9F9F34E37}" type="datetimeFigureOut">
              <a:rPr lang="es-UY" smtClean="0"/>
              <a:t>16/4/2020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88C914-D88A-A245-9362-E026A8AC6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1CB418-9480-5742-A2E5-2A9EDE123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2809-CFD4-DC45-844A-A7FCDD1A56A8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280327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D2FF7F-E81C-3B49-8A33-E45C97939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5259AEB-2D38-B848-8E76-0C9D902F05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6F181C-47E8-5C49-BDE1-8B33B804B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E1F7-F197-F142-8BF4-9DA9F9F34E37}" type="datetimeFigureOut">
              <a:rPr lang="es-UY" smtClean="0"/>
              <a:t>16/4/2020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D88B2E-38FD-7343-80CB-9984BC4BE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DAFAC4-BA44-AC48-B623-F0B732C77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2809-CFD4-DC45-844A-A7FCDD1A56A8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09766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6E661B7-62D5-8B42-A4FD-B1053AAE26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ABE1F82-D7F9-DF41-9F4E-418B22C883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C1D631-666E-4540-A91E-8832BF0A1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E1F7-F197-F142-8BF4-9DA9F9F34E37}" type="datetimeFigureOut">
              <a:rPr lang="es-UY" smtClean="0"/>
              <a:t>16/4/2020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1C6201-DBC2-5F4D-BE83-9F6D560C1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B70722-7E8D-EE4B-839A-D0A2E717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2809-CFD4-DC45-844A-A7FCDD1A56A8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228351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479CF4-46E5-DC47-8F37-7602CD00B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5AAEB4-9DC8-E042-9869-211C65984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F9EDA1-0020-8D48-BA5F-8582BCA1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E1F7-F197-F142-8BF4-9DA9F9F34E37}" type="datetimeFigureOut">
              <a:rPr lang="es-UY" smtClean="0"/>
              <a:t>16/4/2020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838CAA-736C-FF46-8941-32BF65E96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1F9D19-700A-C94B-8D23-A62A86733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2809-CFD4-DC45-844A-A7FCDD1A56A8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053469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D07235-4AA3-3E45-AA68-0A1DEA7A6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802F365-D76B-8040-82E1-AAF3C3BC56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B7E80C-EA63-514D-BF69-CDA77A4A5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E1F7-F197-F142-8BF4-9DA9F9F34E37}" type="datetimeFigureOut">
              <a:rPr lang="es-UY" smtClean="0"/>
              <a:t>16/4/2020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C1F56B-E59D-6942-9F01-DF1C4DEE4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84844A-E32F-0D45-AF68-D336E3FF3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2809-CFD4-DC45-844A-A7FCDD1A56A8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777672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D65097-BB53-154E-998E-26AE85E09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6A38E9-504B-414D-9893-84972EBFA4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UY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B82EBB5-3E4B-AC4D-98D2-90394C8EF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UY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223EB4C-9321-C242-9C93-05AFAB82B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E1F7-F197-F142-8BF4-9DA9F9F34E37}" type="datetimeFigureOut">
              <a:rPr lang="es-UY" smtClean="0"/>
              <a:t>16/4/2020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A666DFD-3335-F74A-8329-E293EC86A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70ECB2-FAC6-7F4E-AB17-FF10FD8A4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2809-CFD4-DC45-844A-A7FCDD1A56A8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148268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C2FB12-986D-DA4C-9A00-6BBC3FA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32D204-DBC7-F24E-AC53-E61C951E7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UY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F20C709-B248-CE4A-A43B-C9C6BCB84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UY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A4634D6-3BF6-C043-B98F-3D2F291360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UY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F666717-F685-E94A-9F24-95B65C7B23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UY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0DBE9BF-BBAA-9A4E-8C02-623E44670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E1F7-F197-F142-8BF4-9DA9F9F34E37}" type="datetimeFigureOut">
              <a:rPr lang="es-UY" smtClean="0"/>
              <a:t>16/4/2020</a:t>
            </a:fld>
            <a:endParaRPr lang="es-UY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A47F083-48FC-2D41-86DD-01902FD5C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29B38C9-2EF2-5D40-BB01-3BE4444FD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2809-CFD4-DC45-844A-A7FCDD1A56A8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6532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05D30B-DECA-B844-BD80-DD49C3F82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C50652E-826C-A343-B4EB-FB9978778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E1F7-F197-F142-8BF4-9DA9F9F34E37}" type="datetimeFigureOut">
              <a:rPr lang="es-UY" smtClean="0"/>
              <a:t>16/4/2020</a:t>
            </a:fld>
            <a:endParaRPr lang="es-UY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63BB119-F1AC-B44F-BB91-7B8268176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189934-3712-8E47-85D0-6E77D3F31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2809-CFD4-DC45-844A-A7FCDD1A56A8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150486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BC9D97A-C24A-8045-924E-B665DA66F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E1F7-F197-F142-8BF4-9DA9F9F34E37}" type="datetimeFigureOut">
              <a:rPr lang="es-UY" smtClean="0"/>
              <a:t>16/4/2020</a:t>
            </a:fld>
            <a:endParaRPr lang="es-UY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8DC3425-10C0-D746-AFD6-CF6E7B92E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7010B4D-906C-944B-93C6-85CEE6B48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2809-CFD4-DC45-844A-A7FCDD1A56A8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855381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8B971E-B533-E94B-94A2-68058CC79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DDA16E-50F8-4E45-B163-900CCE0C9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939E864-E665-6E42-A7EE-30051EA8F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UY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F0BD702-7D76-2142-865D-81EA70EA3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E1F7-F197-F142-8BF4-9DA9F9F34E37}" type="datetimeFigureOut">
              <a:rPr lang="es-UY" smtClean="0"/>
              <a:t>16/4/2020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FB5C548-7F8C-7345-9FBE-FAAF790B9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E0E24F-D0DF-C44D-A904-ED327C2E9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2809-CFD4-DC45-844A-A7FCDD1A56A8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815308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DB5F01-C6D1-6646-917D-BEDB24628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18CC782-DE47-FC41-815A-3288B848FE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89BC91C-AB05-0D40-A40E-9C7CF304FE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UY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10BEA56-2138-5A40-BC31-E2C362469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E1F7-F197-F142-8BF4-9DA9F9F34E37}" type="datetimeFigureOut">
              <a:rPr lang="es-UY" smtClean="0"/>
              <a:t>16/4/2020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D0D5-6A75-314D-AAD5-684099862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88CCE2C-6414-C74F-B603-E953D8686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2809-CFD4-DC45-844A-A7FCDD1A56A8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76253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9ADAB24-FAF8-6440-BED8-DF9669B3A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DA71FE8-40EB-3D4F-AC1B-2827DDDC12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667116-B384-5140-98EB-E827FE899E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AE1F7-F197-F142-8BF4-9DA9F9F34E37}" type="datetimeFigureOut">
              <a:rPr lang="es-UY" smtClean="0"/>
              <a:t>16/4/2020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368372-E07E-DF40-A470-66D07AB015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D23D2C-C7E2-D249-997C-D08F82F7EC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C2809-CFD4-DC45-844A-A7FCDD1A56A8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863781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hyperlink" Target="https://duke.zoom.us/j/74166288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6C445520-08C1-5C43-93A6-4F473B53F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27" y="309108"/>
            <a:ext cx="12108873" cy="2363189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es-UY" sz="2200" dirty="0"/>
              <a:t>CIMF y WONCA invitan al 3er, encuentro global:</a:t>
            </a:r>
            <a:r>
              <a:rPr lang="es-UY" sz="3200" dirty="0"/>
              <a:t/>
            </a:r>
            <a:br>
              <a:rPr lang="es-UY" sz="3200" dirty="0"/>
            </a:br>
            <a:r>
              <a:rPr lang="es-UY" b="1" dirty="0"/>
              <a:t>Covid19 en Ibero América </a:t>
            </a:r>
            <a:r>
              <a:rPr lang="es-UY" dirty="0"/>
              <a:t/>
            </a:r>
            <a:br>
              <a:rPr lang="es-UY" dirty="0"/>
            </a:br>
            <a:r>
              <a:rPr lang="es-UY" sz="3600" b="1" dirty="0"/>
              <a:t>Aportes desde la Medicina Familiar/Medicina Familiar y Comunitaria</a:t>
            </a:r>
            <a:r>
              <a:rPr lang="es-UY" sz="3200" dirty="0"/>
              <a:t/>
            </a:r>
            <a:br>
              <a:rPr lang="es-UY" sz="3200" dirty="0"/>
            </a:br>
            <a:endParaRPr lang="es-UY" sz="3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B6C822C7-C447-DA4D-8008-E34D3079E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632" y="2231923"/>
            <a:ext cx="11679446" cy="4299507"/>
          </a:xfrm>
        </p:spPr>
        <p:txBody>
          <a:bodyPr>
            <a:normAutofit fontScale="47500" lnSpcReduction="20000"/>
          </a:bodyPr>
          <a:lstStyle/>
          <a:p>
            <a:r>
              <a:rPr lang="es-UY" sz="3800" b="1" dirty="0"/>
              <a:t>Zoom Video-conferencia. </a:t>
            </a:r>
            <a:r>
              <a:rPr lang="es-UY" sz="3800" dirty="0"/>
              <a:t>En español</a:t>
            </a:r>
          </a:p>
          <a:p>
            <a:r>
              <a:rPr lang="es-UY" sz="5100" b="1" dirty="0"/>
              <a:t>Sábado 18 de abril de 2020</a:t>
            </a:r>
          </a:p>
          <a:p>
            <a:r>
              <a:rPr lang="es-UY" sz="3800" b="1" dirty="0"/>
              <a:t>Hora: </a:t>
            </a:r>
            <a:r>
              <a:rPr lang="es-UY" sz="3800" dirty="0"/>
              <a:t>2:00 pm Costa Rica, México; 3:00 pm Colombia, Ecuador, Perú, Venezuela; 4:00 pm Puerto Rico, República Dominicana, Bolivia, </a:t>
            </a:r>
            <a:r>
              <a:rPr lang="es-UY" sz="3800" dirty="0" smtClean="0"/>
              <a:t>EEUU 5:00 </a:t>
            </a:r>
            <a:r>
              <a:rPr lang="es-UY" sz="3800" dirty="0"/>
              <a:t>pm Arg. Brasil, Chile, Paraguay, Uruguay, 9:00 pm Portugal, 10:00 pm España</a:t>
            </a:r>
          </a:p>
          <a:p>
            <a:pPr marL="0" indent="0">
              <a:buNone/>
            </a:pPr>
            <a:r>
              <a:rPr lang="es-UY" sz="3800" b="1" dirty="0"/>
              <a:t>PROGRAMA</a:t>
            </a:r>
          </a:p>
          <a:p>
            <a:r>
              <a:rPr lang="es-UY" sz="3800" b="1" dirty="0"/>
              <a:t>Parte 1: Experiencias de afrontamiento del Covid19: Bolivia (Dr. Freddy García), México (Dr. Gad Zabala), Uruguay (Dra. Marcela Cuadrado), Residentes y jóvenes médicos de familia (Dra. Gabriela Di Crocce, Argentina, Waynakay). </a:t>
            </a:r>
            <a:endParaRPr lang="es-UY" sz="3800" dirty="0"/>
          </a:p>
          <a:p>
            <a:r>
              <a:rPr lang="es-UY" sz="3800" b="1" dirty="0"/>
              <a:t>Parte 2: INTERCAMBIO / PREGUNTAS / APORTES de los participantes</a:t>
            </a:r>
          </a:p>
          <a:p>
            <a:r>
              <a:rPr lang="es-UY" sz="3800" b="1" dirty="0"/>
              <a:t>Moderadores</a:t>
            </a:r>
            <a:r>
              <a:rPr lang="es-UY" sz="3800" dirty="0"/>
              <a:t>: Thomas Meoño (CEO CIMF), Viviana Martinez Bianchi (Integrante del Ejecutivo WONCA)</a:t>
            </a:r>
          </a:p>
          <a:p>
            <a:endParaRPr lang="es-UY" dirty="0"/>
          </a:p>
          <a:p>
            <a:pPr marL="0" indent="0">
              <a:buNone/>
            </a:pPr>
            <a:r>
              <a:rPr lang="es-UY" sz="3200" b="1" dirty="0"/>
              <a:t>Acceda a  la reunión Zoom  </a:t>
            </a:r>
            <a:r>
              <a:rPr lang="nl-NL" sz="3200" b="1" dirty="0" smtClean="0">
                <a:hlinkClick r:id="rId2"/>
              </a:rPr>
              <a:t>https</a:t>
            </a:r>
            <a:r>
              <a:rPr lang="nl-NL" sz="3200" b="1" dirty="0">
                <a:hlinkClick r:id="rId2"/>
              </a:rPr>
              <a:t>://</a:t>
            </a:r>
            <a:r>
              <a:rPr lang="nl-NL" sz="3200" b="1" dirty="0" smtClean="0">
                <a:hlinkClick r:id="rId2"/>
              </a:rPr>
              <a:t>duke.zoom.us/j/741662882</a:t>
            </a:r>
            <a:endParaRPr lang="nl-NL" sz="3200" b="1" dirty="0" smtClean="0"/>
          </a:p>
          <a:p>
            <a:pPr marL="0" indent="0">
              <a:buNone/>
            </a:pPr>
            <a:r>
              <a:rPr lang="es-UY" sz="3200" b="1" dirty="0" smtClean="0"/>
              <a:t>Reunión </a:t>
            </a:r>
            <a:r>
              <a:rPr lang="es-UY" sz="3200" b="1" dirty="0"/>
              <a:t>ID: </a:t>
            </a:r>
            <a:r>
              <a:rPr lang="en-US" sz="3200" b="1" dirty="0" smtClean="0"/>
              <a:t>741 </a:t>
            </a:r>
            <a:r>
              <a:rPr lang="en-US" sz="3200" b="1" dirty="0"/>
              <a:t>662 </a:t>
            </a:r>
            <a:r>
              <a:rPr lang="en-US" sz="3200" b="1" dirty="0" smtClean="0"/>
              <a:t>882 </a:t>
            </a:r>
          </a:p>
          <a:p>
            <a:pPr marL="0" indent="0">
              <a:buNone/>
            </a:pPr>
            <a:r>
              <a:rPr lang="en-US" sz="3200" dirty="0" err="1" smtClean="0"/>
              <a:t>Tambien</a:t>
            </a:r>
            <a:r>
              <a:rPr lang="en-US" sz="3200" dirty="0" smtClean="0"/>
              <a:t> </a:t>
            </a:r>
            <a:r>
              <a:rPr lang="en-US" sz="3200" dirty="0" err="1" smtClean="0"/>
              <a:t>pueden</a:t>
            </a:r>
            <a:r>
              <a:rPr lang="en-US" sz="3200" dirty="0" smtClean="0"/>
              <a:t> </a:t>
            </a:r>
            <a:r>
              <a:rPr lang="en-US" sz="3200" dirty="0" err="1" smtClean="0"/>
              <a:t>acceder</a:t>
            </a:r>
            <a:r>
              <a:rPr lang="en-US" sz="3200" dirty="0" smtClean="0"/>
              <a:t> </a:t>
            </a:r>
            <a:r>
              <a:rPr lang="en-US" sz="3200" dirty="0" err="1" smtClean="0"/>
              <a:t>por</a:t>
            </a:r>
            <a:r>
              <a:rPr lang="en-US" sz="3200" dirty="0" smtClean="0"/>
              <a:t> </a:t>
            </a:r>
            <a:r>
              <a:rPr lang="en-US" sz="3200" dirty="0" err="1" smtClean="0"/>
              <a:t>Llamada</a:t>
            </a:r>
            <a:r>
              <a:rPr lang="en-US" sz="3200" dirty="0" smtClean="0"/>
              <a:t> Telefonica:  </a:t>
            </a:r>
            <a:r>
              <a:rPr lang="es-ES" sz="3200" dirty="0" smtClean="0"/>
              <a:t>+54 341 512 2188 Argentina   +</a:t>
            </a:r>
            <a:r>
              <a:rPr lang="es-ES" sz="3200" dirty="0"/>
              <a:t>55 11 4680 6788 </a:t>
            </a:r>
            <a:r>
              <a:rPr lang="es-ES" sz="3200" dirty="0" err="1" smtClean="0"/>
              <a:t>Brazil</a:t>
            </a:r>
            <a:r>
              <a:rPr lang="es-ES" sz="3200" dirty="0" smtClean="0"/>
              <a:t>   +</a:t>
            </a:r>
            <a:r>
              <a:rPr lang="es-ES" sz="3200" dirty="0"/>
              <a:t>56 23 210 9066 </a:t>
            </a:r>
            <a:r>
              <a:rPr lang="es-ES" sz="3200" dirty="0" smtClean="0"/>
              <a:t>Chile;  +</a:t>
            </a:r>
            <a:r>
              <a:rPr lang="es-ES" sz="3200" dirty="0"/>
              <a:t>57 1 514 0382 </a:t>
            </a:r>
            <a:r>
              <a:rPr lang="es-ES" sz="3200" dirty="0" smtClean="0"/>
              <a:t>Colombia   +</a:t>
            </a:r>
            <a:r>
              <a:rPr lang="es-ES" sz="3200" dirty="0"/>
              <a:t>503 2113 9088 El </a:t>
            </a:r>
            <a:r>
              <a:rPr lang="es-ES" sz="3200" dirty="0" smtClean="0"/>
              <a:t>Salvador  +</a:t>
            </a:r>
            <a:r>
              <a:rPr lang="es-ES" sz="3200" dirty="0"/>
              <a:t>1 829 956 2188 </a:t>
            </a:r>
            <a:r>
              <a:rPr lang="es-ES" sz="3200" dirty="0" err="1"/>
              <a:t>Dominican</a:t>
            </a:r>
            <a:r>
              <a:rPr lang="es-ES" sz="3200" dirty="0"/>
              <a:t> </a:t>
            </a:r>
            <a:r>
              <a:rPr lang="es-ES" sz="3200" dirty="0" err="1" smtClean="0"/>
              <a:t>Republic</a:t>
            </a:r>
            <a:r>
              <a:rPr lang="es-ES" sz="3200" dirty="0" smtClean="0"/>
              <a:t>   +52 </a:t>
            </a:r>
            <a:r>
              <a:rPr lang="es-ES" sz="3200" dirty="0"/>
              <a:t>229 910 0061 </a:t>
            </a:r>
            <a:r>
              <a:rPr lang="es-ES" sz="3200" dirty="0" err="1" smtClean="0"/>
              <a:t>Mexico</a:t>
            </a:r>
            <a:r>
              <a:rPr lang="es-ES" sz="3200" dirty="0" smtClean="0"/>
              <a:t>; +</a:t>
            </a:r>
            <a:r>
              <a:rPr lang="es-ES" sz="3200" dirty="0"/>
              <a:t>507 378 2155 </a:t>
            </a:r>
            <a:r>
              <a:rPr lang="es-ES" sz="3200" dirty="0" err="1" smtClean="0"/>
              <a:t>Panama</a:t>
            </a:r>
            <a:r>
              <a:rPr lang="es-ES" sz="3200" dirty="0" smtClean="0"/>
              <a:t>;  +</a:t>
            </a:r>
            <a:r>
              <a:rPr lang="es-ES" sz="3200" dirty="0"/>
              <a:t>51 1 730 6777 </a:t>
            </a:r>
            <a:r>
              <a:rPr lang="es-ES" sz="3200" dirty="0" err="1" smtClean="0"/>
              <a:t>Peru</a:t>
            </a:r>
            <a:r>
              <a:rPr lang="es-ES" sz="3200" dirty="0" smtClean="0"/>
              <a:t> ;   </a:t>
            </a:r>
            <a:r>
              <a:rPr lang="es-ES" sz="3200" dirty="0"/>
              <a:t>+351 308 804 188 </a:t>
            </a:r>
            <a:r>
              <a:rPr lang="es-ES" sz="3200" dirty="0" smtClean="0"/>
              <a:t>Portugal;  +</a:t>
            </a:r>
            <a:r>
              <a:rPr lang="es-ES" sz="3200" dirty="0"/>
              <a:t>1 787 966 7727 Puerto </a:t>
            </a:r>
            <a:r>
              <a:rPr lang="es-ES" sz="3200" dirty="0" smtClean="0"/>
              <a:t>Rico; +</a:t>
            </a:r>
            <a:r>
              <a:rPr lang="es-ES" sz="3200" dirty="0"/>
              <a:t>34 84 368 5025 </a:t>
            </a:r>
            <a:r>
              <a:rPr lang="es-ES" sz="3200" dirty="0" err="1" smtClean="0"/>
              <a:t>Spain</a:t>
            </a:r>
            <a:r>
              <a:rPr lang="es-ES" sz="3200" dirty="0" smtClean="0"/>
              <a:t>. Meeting </a:t>
            </a:r>
            <a:r>
              <a:rPr lang="es-ES" sz="3200" dirty="0"/>
              <a:t>ID: 741 662 </a:t>
            </a:r>
            <a:r>
              <a:rPr lang="es-ES" sz="3200" dirty="0" smtClean="0"/>
              <a:t>882 #</a:t>
            </a:r>
            <a:endParaRPr lang="es-UY" sz="3200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1FA75BA-EC8C-5D4C-B23C-4D0C960701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2326" y="328961"/>
            <a:ext cx="2959674" cy="1161741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BEE40049-C73B-2743-BDED-F239BDDAE7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13755"/>
            <a:ext cx="2826309" cy="1276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5674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269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CIMF y WONCA invitan al 3er, encuentro global: Covid19 en Ibero América  Aportes desde la Medicina Familiar/Medicina Familiar y Comunitaria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CIMF and WONCA invited a global meeting about: Covid19 in Ibero America The rol of Family Medicine/Family and Community Medicine </dc:title>
  <dc:creator>Microsoft Office User</dc:creator>
  <cp:lastModifiedBy>Viviana Martinez-Bianchi, M.D.</cp:lastModifiedBy>
  <cp:revision>5</cp:revision>
  <cp:lastPrinted>2020-03-27T14:43:45Z</cp:lastPrinted>
  <dcterms:created xsi:type="dcterms:W3CDTF">2020-03-27T14:26:00Z</dcterms:created>
  <dcterms:modified xsi:type="dcterms:W3CDTF">2020-04-17T03:00:23Z</dcterms:modified>
</cp:coreProperties>
</file>